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6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3A18BF8-BCE8-4A00-8DCB-AC6BD2D0E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0E95CEA8-889C-4DC8-967E-5E23815088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6756A3A-2A28-4917-8C55-930E49EF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623DD5A-F7B1-4325-8205-7B94201B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E972526-41A2-4C36-9D69-25D1A9E1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368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80908E1-7723-4604-B853-C35E1304E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D176DFBF-3FB4-4478-A706-581EB51A1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25D6CBE-D1A2-4815-A4B2-1330C104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19CCDC5-6FF9-4E0F-B230-491A82710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C1CEDEE-6C47-4538-B70F-ACEEC868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884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D5C5F612-C47F-4FDD-8552-F78C3D3D9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09390963-0660-4237-8CAB-61F589F5C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BE385E7-CCE8-4487-BE0D-05D0E66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FE20E2C-38B9-4531-9B7B-5EBC82C5A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B91BB06-52B5-4707-8EFD-C33ABB035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896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AF24F97-1D78-47EA-B7DE-7729497C2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6493910-EBF5-4CF5-9420-22303A8D2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2598070-1844-4F48-934D-1257C4D6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0A69273-BFC5-455D-A453-3FA4CB21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BC11D5C-483A-4BBC-A779-D855BEE38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2598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A121A76-87E6-43DB-847A-AA2592472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B6A4E9E-280D-4B6C-9A20-C8B8D40AA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E9F94D4-BA55-443F-9BA3-B4B0B4B9A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E992BA2-FF55-4240-B394-06B703D11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80C78EC-312F-48CE-82D7-9FBCE1E6A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410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22D4D17-4CC8-4152-B10D-D325E00FF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0A5FC51-0F55-409D-A845-F989BCD21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443BD080-3084-4B52-8634-138C8F724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3ED298E4-64AF-431C-8E4E-98E8F7FFD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C8985C9E-A340-4DB0-8082-A2ECFDE19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D9F05E1-174B-4E7B-936B-8A516243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5314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D32D554-F909-4674-A13B-27E486397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D775A8B7-D042-449F-BAF4-56B1F9685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D470EEFC-FD87-4994-AF0C-B1BB70C547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341AA20E-A4B1-4579-ACD9-B8CD1FBDD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903169C7-7E08-4366-B42E-7FF85D347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5883B798-480E-44B5-8B2B-76FD80996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ECE17081-058D-48D4-8445-140905D1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9BB71B7D-18DB-443E-A88B-6AB9FA3FF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208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2764899-FB33-4A7C-A141-952B825BF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291AE498-CE44-4435-9907-D3EC1D15B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4C7E6FB1-B01A-4733-83D8-E92405B74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56536AE7-4C6B-4140-85E7-98011A9D2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188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57DCCB78-E3F7-445C-98DE-8C7C50BC6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429E39C3-0775-468F-BEDF-35E63216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2B3DE63-3141-4D61-95A8-207138F16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39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2CF7B80-DE6F-4322-A994-2BF0D03E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4811375-A331-4AD9-BC30-9968E55C8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4896122A-A095-4560-8B22-FDE610AB9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A420186-F89C-451E-B553-129EFE785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11E0CB9A-60AB-4BE8-B9ED-07152CCA2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B949CB8B-FC38-4B42-8F2B-DAB9157CE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3661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0E6ACA6-7EB7-47C0-9D80-AA0079697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9EB9C184-2A05-432A-A622-DDDFF6719C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86FF85D-6623-4CBA-A5F5-616C61918C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C3FC8D32-E8E4-46B8-BD10-5955DB661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B27AD88D-8E9A-4C28-A11F-D4E876D40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FC4F712-B679-4867-BDE8-B6C5E4C7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026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119F0CFD-2DA1-426E-B51E-DFE6CE036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ACDC5351-2431-4065-9D4A-D86EB9343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BB125D57-8C7E-4DD9-9DFD-15350C2FF8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21B26-DC5C-4A81-A632-AD5E30242E95}" type="datetimeFigureOut">
              <a:rPr lang="ar-SA" smtClean="0"/>
              <a:t>22/11/46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8BB2E19-8850-474E-A843-D0CFABD22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1DC73B0-A251-4150-A3E6-5F3D93ED3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297B7-991F-4AF1-A872-ADA7743CC4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462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>
            <a:extLst>
              <a:ext uri="{FF2B5EF4-FFF2-40B4-BE49-F238E27FC236}">
                <a16:creationId xmlns:a16="http://schemas.microsoft.com/office/drawing/2014/main" id="{D638B74C-6E23-4C37-92C6-9811376C7FD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0" r="19013"/>
          <a:stretch/>
        </p:blipFill>
        <p:spPr>
          <a:xfrm>
            <a:off x="0" y="-28043"/>
            <a:ext cx="12192000" cy="6876518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9C3F4517-4315-4A6D-BF56-3A7E5191D1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7" t="34172" r="19592" b="31993"/>
          <a:stretch/>
        </p:blipFill>
        <p:spPr>
          <a:xfrm>
            <a:off x="2666999" y="1113580"/>
            <a:ext cx="6858001" cy="214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9565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0</Words>
  <Application>Microsoft Office PowerPoint</Application>
  <PresentationFormat>شاشة عريضة</PresentationFormat>
  <Paragraphs>0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نسق Office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3</cp:revision>
  <dcterms:created xsi:type="dcterms:W3CDTF">2025-05-19T07:42:04Z</dcterms:created>
  <dcterms:modified xsi:type="dcterms:W3CDTF">2025-05-19T08:52:38Z</dcterms:modified>
</cp:coreProperties>
</file>